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0" r:id="rId1"/>
  </p:sldMasterIdLst>
  <p:notesMasterIdLst>
    <p:notesMasterId r:id="rId12"/>
  </p:notesMasterIdLst>
  <p:sldIdLst>
    <p:sldId id="256" r:id="rId2"/>
    <p:sldId id="265" r:id="rId3"/>
    <p:sldId id="257" r:id="rId4"/>
    <p:sldId id="261" r:id="rId5"/>
    <p:sldId id="262" r:id="rId6"/>
    <p:sldId id="268" r:id="rId7"/>
    <p:sldId id="264" r:id="rId8"/>
    <p:sldId id="260" r:id="rId9"/>
    <p:sldId id="267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4624"/>
  </p:normalViewPr>
  <p:slideViewPr>
    <p:cSldViewPr snapToGrid="0" snapToObjects="1">
      <p:cViewPr varScale="1">
        <p:scale>
          <a:sx n="104" d="100"/>
          <a:sy n="104" d="100"/>
        </p:scale>
        <p:origin x="8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240944-C49C-8D4E-8D36-E23FA8B56661}" type="datetimeFigureOut">
              <a:rPr lang="en-US" smtClean="0"/>
              <a:t>11/4/17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3CFF4-6617-924B-AD6F-7641E061E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13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3CFF4-6617-924B-AD6F-7641E061EC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1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3CFF4-6617-924B-AD6F-7641E061E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02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3CFF4-6617-924B-AD6F-7641E061EC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1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populous of</a:t>
            </a:r>
            <a:r>
              <a:rPr lang="en-US" baseline="0" dirty="0" smtClean="0"/>
              <a:t> New York’s five boroughs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3CFF4-6617-924B-AD6F-7641E061EC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17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7A82426-3472-C448-8A35-4FF56423A45A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2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  <p:sldLayoutId id="21474839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595" y="1704271"/>
            <a:ext cx="8574622" cy="3449457"/>
          </a:xfrm>
        </p:spPr>
        <p:txBody>
          <a:bodyPr anchor="ctr">
            <a:normAutofit/>
          </a:bodyPr>
          <a:lstStyle/>
          <a:p>
            <a:pPr algn="ctr"/>
            <a:r>
              <a:rPr lang="en-US" sz="8800" dirty="0" smtClean="0">
                <a:latin typeface="Impact" charset="0"/>
                <a:ea typeface="Impact" charset="0"/>
                <a:cs typeface="Impact" charset="0"/>
              </a:rPr>
              <a:t>NYC Taxi Data</a:t>
            </a:r>
            <a:r>
              <a:rPr lang="en-US" sz="8000" dirty="0" smtClean="0">
                <a:latin typeface="Impact" charset="0"/>
                <a:ea typeface="Impact" charset="0"/>
                <a:cs typeface="Impact" charset="0"/>
              </a:rPr>
              <a:t/>
            </a:r>
            <a:br>
              <a:rPr lang="en-US" sz="8000" dirty="0" smtClean="0">
                <a:latin typeface="Impact" charset="0"/>
                <a:ea typeface="Impact" charset="0"/>
                <a:cs typeface="Impact" charset="0"/>
              </a:rPr>
            </a:br>
            <a:r>
              <a:rPr lang="en-US" sz="8000" dirty="0" smtClean="0">
                <a:latin typeface="Impact" charset="0"/>
                <a:ea typeface="Impact" charset="0"/>
                <a:cs typeface="Impact" charset="0"/>
              </a:rPr>
              <a:t/>
            </a:r>
            <a:br>
              <a:rPr lang="en-US" sz="8000" dirty="0" smtClean="0">
                <a:latin typeface="Impact" charset="0"/>
                <a:ea typeface="Impact" charset="0"/>
                <a:cs typeface="Impact" charset="0"/>
              </a:rPr>
            </a:br>
            <a:r>
              <a:rPr lang="en-US" sz="4000" dirty="0" smtClean="0">
                <a:latin typeface="Impact" charset="0"/>
                <a:ea typeface="Impact" charset="0"/>
                <a:cs typeface="Impact" charset="0"/>
              </a:rPr>
              <a:t>Abhishek Das</a:t>
            </a:r>
            <a:endParaRPr lang="en-US" sz="40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844" y="0"/>
            <a:ext cx="4576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7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502920"/>
            <a:ext cx="10018713" cy="1752599"/>
          </a:xfrm>
        </p:spPr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JFK fares most </a:t>
            </a:r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consistent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216" y="1958313"/>
            <a:ext cx="8711513" cy="4596133"/>
          </a:xfrm>
        </p:spPr>
      </p:pic>
    </p:spTree>
    <p:extLst>
      <p:ext uri="{BB962C8B-B14F-4D97-AF65-F5344CB8AC3E}">
        <p14:creationId xmlns:p14="http://schemas.microsoft.com/office/powerpoint/2010/main" val="204223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One Month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1856" y="2438399"/>
            <a:ext cx="5596110" cy="38290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smtClean="0">
                <a:latin typeface="Impact" charset="0"/>
                <a:ea typeface="Impact" charset="0"/>
                <a:cs typeface="Impact" charset="0"/>
              </a:rPr>
              <a:t>2 companies</a:t>
            </a:r>
          </a:p>
          <a:p>
            <a:pPr marL="0" indent="0">
              <a:buNone/>
            </a:pPr>
            <a:r>
              <a:rPr lang="en-US" sz="4400" dirty="0" smtClean="0">
                <a:latin typeface="Impact" charset="0"/>
                <a:ea typeface="Impact" charset="0"/>
                <a:cs typeface="Impact" charset="0"/>
              </a:rPr>
              <a:t>13,276 taxis</a:t>
            </a:r>
          </a:p>
          <a:p>
            <a:pPr marL="0" indent="0">
              <a:buNone/>
            </a:pPr>
            <a:r>
              <a:rPr lang="en-US" sz="4400" dirty="0">
                <a:latin typeface="Impact" charset="0"/>
                <a:ea typeface="Impact" charset="0"/>
                <a:cs typeface="Impact" charset="0"/>
              </a:rPr>
              <a:t>3</a:t>
            </a:r>
            <a:r>
              <a:rPr lang="en-US" sz="4400" dirty="0" smtClean="0">
                <a:latin typeface="Impact" charset="0"/>
                <a:ea typeface="Impact" charset="0"/>
                <a:cs typeface="Impact" charset="0"/>
              </a:rPr>
              <a:t>4 million miles</a:t>
            </a:r>
          </a:p>
          <a:p>
            <a:pPr marL="0" indent="0">
              <a:buNone/>
            </a:pPr>
            <a:r>
              <a:rPr lang="en-US" sz="4400" dirty="0" smtClean="0">
                <a:latin typeface="Impact" charset="0"/>
                <a:ea typeface="Impact" charset="0"/>
                <a:cs typeface="Impact" charset="0"/>
              </a:rPr>
              <a:t>$184 million in revenue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966" y="2438398"/>
            <a:ext cx="4966299" cy="38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2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Passengers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2" y="2438399"/>
            <a:ext cx="4654930" cy="3352801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486" y="2438399"/>
            <a:ext cx="4625538" cy="3352801"/>
          </a:xfrm>
        </p:spPr>
      </p:pic>
    </p:spTree>
    <p:extLst>
      <p:ext uri="{BB962C8B-B14F-4D97-AF65-F5344CB8AC3E}">
        <p14:creationId xmlns:p14="http://schemas.microsoft.com/office/powerpoint/2010/main" val="69954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Most fares are under </a:t>
            </a:r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$35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2438399"/>
            <a:ext cx="10018713" cy="4109662"/>
          </a:xfrm>
        </p:spPr>
      </p:pic>
    </p:spTree>
    <p:extLst>
      <p:ext uri="{BB962C8B-B14F-4D97-AF65-F5344CB8AC3E}">
        <p14:creationId xmlns:p14="http://schemas.microsoft.com/office/powerpoint/2010/main" val="66797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latin typeface="Impact" charset="0"/>
                <a:ea typeface="Impact" charset="0"/>
                <a:cs typeface="Impact" charset="0"/>
              </a:rPr>
              <a:t>Low </a:t>
            </a:r>
            <a:r>
              <a:rPr lang="en-US" sz="8000" dirty="0" smtClean="0">
                <a:latin typeface="Impact" charset="0"/>
                <a:ea typeface="Impact" charset="0"/>
                <a:cs typeface="Impact" charset="0"/>
              </a:rPr>
              <a:t>tips reported</a:t>
            </a:r>
            <a:endParaRPr lang="en-US" sz="80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2" y="2568145"/>
            <a:ext cx="10018712" cy="4005649"/>
          </a:xfrm>
        </p:spPr>
      </p:pic>
    </p:spTree>
    <p:extLst>
      <p:ext uri="{BB962C8B-B14F-4D97-AF65-F5344CB8AC3E}">
        <p14:creationId xmlns:p14="http://schemas.microsoft.com/office/powerpoint/2010/main" val="192843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Total Amount below $45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438399"/>
            <a:ext cx="10018713" cy="4073611"/>
          </a:xfrm>
        </p:spPr>
      </p:pic>
    </p:spTree>
    <p:extLst>
      <p:ext uri="{BB962C8B-B14F-4D97-AF65-F5344CB8AC3E}">
        <p14:creationId xmlns:p14="http://schemas.microsoft.com/office/powerpoint/2010/main" val="46219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Mon, Tue </a:t>
            </a:r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&amp; weekend </a:t>
            </a:r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evenings are busiest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2667000"/>
            <a:ext cx="4978273" cy="3387810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989" y="2666999"/>
            <a:ext cx="4299035" cy="3387811"/>
          </a:xfrm>
        </p:spPr>
      </p:pic>
    </p:spTree>
    <p:extLst>
      <p:ext uri="{BB962C8B-B14F-4D97-AF65-F5344CB8AC3E}">
        <p14:creationId xmlns:p14="http://schemas.microsoft.com/office/powerpoint/2010/main" val="60861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461" y="1968842"/>
            <a:ext cx="7426411" cy="4283677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pPr algn="ctr"/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12.36m </a:t>
            </a:r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trips in Manhattan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33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LaGuardia travel times fluctuate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41" y="2438399"/>
            <a:ext cx="6882651" cy="4184823"/>
          </a:xfrm>
        </p:spPr>
      </p:pic>
    </p:spTree>
    <p:extLst>
      <p:ext uri="{BB962C8B-B14F-4D97-AF65-F5344CB8AC3E}">
        <p14:creationId xmlns:p14="http://schemas.microsoft.com/office/powerpoint/2010/main" val="45426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2464</TotalTime>
  <Words>63</Words>
  <Application>Microsoft Macintosh PowerPoint</Application>
  <PresentationFormat>Widescreen</PresentationFormat>
  <Paragraphs>19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Corbel</vt:lpstr>
      <vt:lpstr>Impact</vt:lpstr>
      <vt:lpstr>Arial</vt:lpstr>
      <vt:lpstr>Parallax</vt:lpstr>
      <vt:lpstr>NYC Taxi Data  Abhishek Das</vt:lpstr>
      <vt:lpstr>One Month</vt:lpstr>
      <vt:lpstr>Passengers</vt:lpstr>
      <vt:lpstr>Most fares are under $35</vt:lpstr>
      <vt:lpstr>Low tips reported</vt:lpstr>
      <vt:lpstr>Total Amount below $45</vt:lpstr>
      <vt:lpstr>Mon, Tue &amp; weekend evenings are busiest</vt:lpstr>
      <vt:lpstr>12.36m trips in Manhattan</vt:lpstr>
      <vt:lpstr>LaGuardia travel times fluctuate</vt:lpstr>
      <vt:lpstr>JFK fares most consistent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Taxi Data</dc:title>
  <dc:creator>Abhishek Das</dc:creator>
  <cp:lastModifiedBy>Abhishek Das</cp:lastModifiedBy>
  <cp:revision>53</cp:revision>
  <dcterms:created xsi:type="dcterms:W3CDTF">2017-11-01T04:09:18Z</dcterms:created>
  <dcterms:modified xsi:type="dcterms:W3CDTF">2017-11-04T10:48:04Z</dcterms:modified>
</cp:coreProperties>
</file>